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68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F32D9-8308-3DF0-70E3-92E26C549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E6C5A1-9828-EAD4-F04E-CA41A8A25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53AC-F64F-1A48-97A1-6E8035DA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EEEA2-3AA0-17BE-6235-AB01C487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9C31B-8645-A57F-6093-6422CD27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85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E00E-893D-4693-DF78-19427A1C3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D4E4C-9229-61D0-94A3-CF4F53BC9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E9CC8-47C9-DE2D-51DE-B972E98A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E1333-59A5-5949-ECA6-0820D6A3B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50D8A-4DD1-53D2-B76F-C7EF881F9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597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61CC9-49E4-0EA9-4AE5-E2D8A48DA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9BDAE-56D4-7650-3590-4451623CC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3891D-E34F-07FF-C04E-EDF25A6C9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282CA-262E-C031-5168-B6A25F0C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E081F-2DC4-2F43-A3E3-F2AF2647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5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77413-B6DE-9474-EF3F-AA29CCA0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F93B3-5B30-6287-7D52-F0F427F22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E4DE1-E58D-F418-F846-E8212131C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7E3DB-C6DA-4405-BFDF-B9A83854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38309-93F0-130E-35F3-C7D1D60E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B390A-E2BB-C962-FEDE-63CFE997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91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E1B17-D6DB-4ADA-B90E-AF70CD6F6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42A62-22D6-9A67-BA4B-56423C67A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0C96A-1B39-5505-7149-7D654D719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E5BD18-9791-9EDC-7395-85AB6A61C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40589-2500-59CA-B0A4-9E7982AD2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FB00E4-6E34-A653-5CDA-05ECCED6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C0346D-954A-C047-ED79-35F6C6E1F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8B5B94-40FA-26A2-7873-36022FA46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610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1EC52-109A-64E8-7AEF-F31DE013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AE8214-1603-0637-BA63-407A94944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967C3-F3ED-E926-3E68-1E2B676BE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CE92F-6421-6FFD-2DE7-EDFFD90B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073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B91A4F-9DEC-5BCF-43B9-81CFA876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4050F-A7A6-60A7-3C1B-070066A11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FA377-A056-888A-CB24-C3715274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12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8590-06AA-DA12-9B14-6C1B61E67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92A8-EE9A-3095-052B-DBE0417F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F6BA6-7DE1-8961-88C4-4BC53A638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09871-D9AB-5B6C-E7D5-F457D8601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BECE9-6925-76A6-5927-80EF6423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1082A-270F-851E-597D-3A0AF5A5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815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5D4B5-3285-942E-ACDE-9CCF3C81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7B5F90-CAD5-DB76-A4C6-A6DA3F7E4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82E0D-DCD1-B015-6B70-355D75513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C908-653D-391A-822C-85FA4FACD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99118-9A48-B8A8-0322-0D7476C99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DF579-2213-5B71-BF1C-E2EA04BB2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54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254D7-5B17-7F79-9B21-C6C22470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85718-E88D-5D1D-6A19-FC790C92F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A36AA-9FAC-A329-CA9C-2E8C223B8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3785-8CAC-A640-317F-47E9375D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C86F0-CA18-2E2E-DC19-85DB5E03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863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5A2D61-DAF2-C221-82BC-FAE48399F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CB68BF-D8A8-99C4-5B50-DC368E660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B693B-876D-5A82-3FA9-67DCBC3CD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45F64-D016-BAAF-1428-A4C15E3E3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FDACA-211E-6FD0-1884-BA66B53F0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50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BEA23D-EE06-F99A-DFAD-56FAE47B5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A9FC1-8A00-B2A0-229C-DD2357532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D71CA-E414-6071-399A-844F20AEE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B71B8-B760-485A-9E2B-A0029C7F7457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99AD-2C85-6D92-3573-8B5CF0F320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FF1B2-0512-861D-32E6-5143C691F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4F30E-5E13-4684-A735-89A79592B5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7818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306B-B861-9826-0151-20EB11E719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F0688-B889-9B04-A4FF-0B1CF13B70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8503F6-8924-7299-AFE4-4B8C7816F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7C579C-EDCA-C941-5642-943E0B0F2B81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1685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4EEB-DE87-DBD6-0068-2ED1A571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4894D2-68AE-5AFF-C73D-173F79B40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3" y="0"/>
            <a:ext cx="9902196" cy="67464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15BD20-10DC-323C-C6CC-B248F849B8FF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262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3FCE-3CB7-90C0-376F-1D2955E3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D9E5C-C71B-894A-F68C-28FC4969A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68" y="264300"/>
            <a:ext cx="9342863" cy="62285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024604D-6574-266B-D8E6-E4F89E1102BE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99C55-908A-50B2-5993-27F198BB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AB8EAB-D1B0-224C-7CF6-4300C6C48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72" y="113100"/>
            <a:ext cx="9323855" cy="66317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C6930C-C56F-CA94-9591-786DA9358392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264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85CB-BD6C-0884-9EBF-F8E23177B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7D83DF-AEED-C41B-2B14-F6019E5D3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592" y="365125"/>
            <a:ext cx="8933563" cy="63173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7ABF72-AC0F-23FA-76DB-5C9AD7E44C3E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244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4C03-5AAB-4E45-B325-627263EAB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720CDC-5AEE-1FD3-EB99-69D219E4D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64" y="186396"/>
            <a:ext cx="9913348" cy="639282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3E8679-9DC5-7DD7-8D3B-CF7F0B64830A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9483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D5B2-1E7F-1C59-AE4D-4747B96D8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3CBBE9-07A8-84CB-D532-87943E575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60" y="249469"/>
            <a:ext cx="9477692" cy="63590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9E8772-5388-5075-5A7E-7863479E5C47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146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F7D60-67BD-76E7-19E5-B0E0FD5A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A6DB06-FE91-CF94-28A1-84301707D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13" y="198892"/>
            <a:ext cx="10214431" cy="64602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ADA1B6-8BBF-49A3-AF24-1916E7A989BE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1312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70358-43DC-B6FF-57C3-A8159C7D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3C5A0E-FB5E-D7BE-0504-8F946D123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66" y="176589"/>
            <a:ext cx="10214432" cy="65048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529953-9DC7-78BA-52C8-D15B0F8D8E69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9906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4CE34-5926-E3EF-E995-AEFD9454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0FE4B5-2FD4-5338-9511-F6753AA46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46" y="243497"/>
            <a:ext cx="9556508" cy="63710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03A148-0BBF-38F8-D2DE-847E151BC668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78236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B0327-6910-A7D7-1CB6-BFF44280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C777C0-8789-292E-B2E6-3505B4D18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57" y="164094"/>
            <a:ext cx="10426304" cy="65717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D50493-F521-CB88-D83D-8EAEE47E40AB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8729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3D315-2928-909B-45B4-E6559B56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A57412-4F04-D87A-1E12-FB094C8EC7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68" y="187741"/>
            <a:ext cx="9991406" cy="64825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149D0C-27C7-5F20-D53F-4640F508727E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457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EE78-EE7E-85C5-FB06-1C31883C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94C7F1-68B2-FEBB-BBBB-25F87F315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2" y="65668"/>
            <a:ext cx="10089995" cy="67266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666D3E-AD75-D72D-CAAC-EBF724213D25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8010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995C3-B279-0556-936F-D6A46AB28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F879B1-5B3B-B6DD-A821-F71FF5C1B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29" y="225502"/>
            <a:ext cx="9610493" cy="64069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9789DD-49D2-6FD3-82B5-9B525ABEF20A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4126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E357-ADDA-8136-D463-3BB10E37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B88420-651F-A4D8-9514-F3968616C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59" y="217477"/>
            <a:ext cx="9634567" cy="64230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76329D-90D6-ED39-BF05-9693CD447D9A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4466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0E57-3C31-A9BB-4572-42F1F2A6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F2415-1E42-9846-357B-939E4D3B9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18" y="180897"/>
            <a:ext cx="9744307" cy="64962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ADEA50-90FB-FEEE-2FC8-2B89968C93CB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8902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B2FA2-BA38-15FE-3CD2-9C5924DF1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D29CFE-D5BD-D1A1-8AA1-59358A634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64" y="86033"/>
            <a:ext cx="10058314" cy="67055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0729CE-8855-D444-A099-6B504CB0A97F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8895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15504-42EA-DFCD-E48D-51878531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2EDD5F-F91C-AA89-2606-E7AE91E51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594" y="172872"/>
            <a:ext cx="9768382" cy="65122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86DAC0-4102-5D80-7B70-84175C3D03D4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863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DB89-3951-6A9D-6EE0-C096B829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316BA5-700C-C935-4D19-DDF11428F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65" y="225948"/>
            <a:ext cx="9589962" cy="64536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AC709F-20F4-7750-F7A6-891AA47D5EE6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845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D911-7DC2-2A8F-E76D-490CD600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88DF3A-2573-B6FD-C8E2-6474E0E97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69" y="87379"/>
            <a:ext cx="10024861" cy="66832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523D60-0285-F1A1-5221-AB7D2E168A09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0729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CB08E-5FAA-38B9-0969-F66FE9C5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82C2C3-7D2A-C2E7-0D68-CEB18A562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91" y="131984"/>
            <a:ext cx="10515600" cy="65940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947509-F4DD-8ECB-B7A6-BEFD33044582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3032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7F350-0941-1BB9-DEE5-542A76FE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BCE604-D957-9E18-F26B-D7A93C5C8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32" y="293706"/>
            <a:ext cx="10816597" cy="65642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92CDD3-473D-B86D-9AE8-3D4D79D81522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0559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0749-1B95-3D47-487A-70884527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B9B57F-246A-6511-7B97-95B47BBFC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6" y="143136"/>
            <a:ext cx="10615875" cy="65717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D672C5-4E50-0C84-66B5-2886FD0F0D8D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7140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FB62-25AD-F88E-08C0-0D256691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A008AC-5C67-8E5C-84D8-789097E47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79" y="131984"/>
            <a:ext cx="11097236" cy="65940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47ECF1-60E1-2232-71E2-2B204CBB308A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8063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2C807-3576-EFBA-9B3D-DCBA6B20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A90091-3F37-23FC-C0DF-F6FF35627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04" y="87380"/>
            <a:ext cx="11152992" cy="66832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104D40-7BBA-D76A-DE56-EAEF19DBA7B9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16430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A80C-031E-265B-EAF4-2D907E03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7FAAEE-5440-7066-7A6A-43356E10E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62" y="76228"/>
            <a:ext cx="10058314" cy="67055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0C1A34-8665-D72B-C675-302876B51876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3629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1D7B8-5031-915A-EA72-ECD262C9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A37BFD-546D-7FFC-465F-F98AF03ED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0" y="91096"/>
            <a:ext cx="10013710" cy="66758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DC3BE0-F5B5-0C0E-1114-B13BD2441B63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5284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BE01-AB21-E306-5F13-B4F5E418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09B3B0-5649-29C3-33EC-03521282B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00" y="76228"/>
            <a:ext cx="10838900" cy="67055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486311-0D0A-17F4-2092-99C796D6FB30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580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4982-0C81-9F80-7B92-D253E54C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704C33-AA29-4CA3-9CA8-565938DCCD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83" y="87409"/>
            <a:ext cx="10515599" cy="67427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362E65-9376-6F7B-9CEA-02471CA409CE}"/>
              </a:ext>
            </a:extLst>
          </p:cNvPr>
          <p:cNvSpPr/>
          <p:nvPr/>
        </p:nvSpPr>
        <p:spPr>
          <a:xfrm>
            <a:off x="6950926" y="5812650"/>
            <a:ext cx="5241074" cy="11374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Contact for learning Cracking Embedded System Interviews</a:t>
            </a:r>
            <a:br>
              <a:rPr lang="en-US" dirty="0"/>
            </a:br>
            <a:r>
              <a:rPr lang="en-US" dirty="0"/>
              <a:t>+91 7569883386</a:t>
            </a:r>
            <a:br>
              <a:rPr lang="en-US" dirty="0"/>
            </a:br>
            <a:r>
              <a:rPr lang="en-US" dirty="0"/>
              <a:t>vintechembeddedacademy@gmail.com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6194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659AE-4CA5-8F65-072C-2CBB275D9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F44D88-AA3B-E7AB-366E-CD0BDCD42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40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493</Words>
  <Application>Microsoft Office PowerPoint</Application>
  <PresentationFormat>Widescreen</PresentationFormat>
  <Paragraphs>29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chekuru Ajay kumar</dc:creator>
  <cp:lastModifiedBy>Vinay Kumar Chekuru</cp:lastModifiedBy>
  <cp:revision>3</cp:revision>
  <dcterms:created xsi:type="dcterms:W3CDTF">2026-06-09T17:14:51Z</dcterms:created>
  <dcterms:modified xsi:type="dcterms:W3CDTF">2026-10-07T16:33:38Z</dcterms:modified>
</cp:coreProperties>
</file>